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0" r:id="rId2"/>
  </p:sldIdLst>
  <p:sldSz cx="9144000" cy="6858000" type="screen4x3"/>
  <p:notesSz cx="6858000" cy="9144000"/>
  <p:defaultTextStyle>
    <a:defPPr>
      <a:defRPr lang="it-IT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54C35"/>
    <a:srgbClr val="5FD640"/>
    <a:srgbClr val="29002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3692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92112"/>
    </p:cViewPr>
  </p:sorterViewPr>
  <p:notesViewPr>
    <p:cSldViewPr>
      <p:cViewPr>
        <p:scale>
          <a:sx n="100" d="100"/>
          <a:sy n="100" d="100"/>
        </p:scale>
        <p:origin x="-880" y="6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fld id="{97D8918D-D6C3-E647-9AC3-56E0774450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21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77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Click to edit Master text styles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77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fld id="{FC6EB54C-8A2D-204D-8711-B09337E0C4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40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31DD9E1-6629-F840-8734-FFF2E217E373}" type="slidenum">
              <a:rPr lang="it-IT" sz="1200"/>
              <a:pPr eaLnBrk="1" hangingPunct="1"/>
              <a:t>1</a:t>
            </a:fld>
            <a:endParaRPr lang="it-IT" sz="1200"/>
          </a:p>
        </p:txBody>
      </p:sp>
      <p:sp>
        <p:nvSpPr>
          <p:cNvPr id="972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7E4C8-D580-E140-B626-2FB20DAAFE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446987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3235C-95CE-E243-889D-FA277D8EF9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651435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8D56E-B1AE-0E4C-A25C-F3DD429F9B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742443"/>
      </p:ext>
    </p:extLst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BF03B-76E5-4E45-8680-E3685E8F6A2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9386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FFD2A-6164-9D43-B2EC-AAC76730AB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154844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C0A35-B31D-6140-B8EB-FBB4020917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658412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FF557-9C16-1D4A-9007-F6A4EA4EB3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765120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04434-5326-D049-85FC-CF8F0D485D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916255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81B46-152D-1A48-8493-F50DC72A1F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014046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911BB-5749-0F4A-89C2-6975B2E2B1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5296801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869CD-47CC-CD45-84FD-0A10749D34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163997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252D7-960E-914E-8D2E-BAFCF176B2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932276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fld id="{62117C98-FD21-A646-9A11-6D7895520B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79E663C-8EDF-E547-8F10-95BD9756EFED}" type="slidenum">
              <a:rPr lang="it-IT" sz="1400">
                <a:latin typeface="Arial" charset="0"/>
              </a:rPr>
              <a:pPr eaLnBrk="1" hangingPunct="1"/>
              <a:t>1</a:t>
            </a:fld>
            <a:endParaRPr lang="it-IT" sz="1400">
              <a:latin typeface="Arial" charset="0"/>
            </a:endParaRPr>
          </a:p>
        </p:txBody>
      </p:sp>
      <p:pic>
        <p:nvPicPr>
          <p:cNvPr id="38915" name="Picture 4" descr="ideals-head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8575675" cy="13954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11" descr="5thCongress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488" y="1428750"/>
            <a:ext cx="16637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Rectangle 12"/>
          <p:cNvSpPr>
            <a:spLocks noChangeArrowheads="1"/>
          </p:cNvSpPr>
          <p:nvPr/>
        </p:nvSpPr>
        <p:spPr bwMode="auto">
          <a:xfrm>
            <a:off x="3436938" y="325438"/>
            <a:ext cx="3005137" cy="4699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it-IT">
                <a:solidFill>
                  <a:srgbClr val="FFFF00"/>
                </a:solidFill>
                <a:latin typeface="Tahoma" charset="0"/>
              </a:rPr>
              <a:t>http://www.ideals.ac</a:t>
            </a:r>
          </a:p>
        </p:txBody>
      </p:sp>
      <p:sp>
        <p:nvSpPr>
          <p:cNvPr id="389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628775"/>
            <a:ext cx="2305050" cy="863600"/>
          </a:xfrm>
          <a:noFill/>
          <a:ln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it-IT" sz="1400" u="sng">
                <a:solidFill>
                  <a:srgbClr val="FFFF00"/>
                </a:solidFill>
                <a:latin typeface="Arial" charset="0"/>
              </a:rPr>
              <a:t>Requisiti minimi </a:t>
            </a:r>
            <a:br>
              <a:rPr lang="it-IT" sz="1400" u="sng">
                <a:solidFill>
                  <a:srgbClr val="FFFF00"/>
                </a:solidFill>
                <a:latin typeface="Arial" charset="0"/>
              </a:rPr>
            </a:br>
            <a:r>
              <a:rPr lang="it-IT" sz="1400" u="sng">
                <a:solidFill>
                  <a:srgbClr val="FFFF00"/>
                </a:solidFill>
                <a:latin typeface="Arial" charset="0"/>
              </a:rPr>
              <a:t>della cartella clinica:</a:t>
            </a:r>
            <a:br>
              <a:rPr lang="it-IT" sz="1400" u="sng">
                <a:solidFill>
                  <a:srgbClr val="FFFF00"/>
                </a:solidFill>
                <a:latin typeface="Arial" charset="0"/>
              </a:rPr>
            </a:br>
            <a:br>
              <a:rPr lang="it-IT" sz="1400" u="sng">
                <a:solidFill>
                  <a:srgbClr val="FFFF00"/>
                </a:solidFill>
                <a:latin typeface="Arial" charset="0"/>
              </a:rPr>
            </a:br>
            <a:r>
              <a:rPr lang="it-IT" sz="1200">
                <a:solidFill>
                  <a:schemeClr val="bg1"/>
                </a:solidFill>
                <a:latin typeface="Arial" charset="0"/>
              </a:rPr>
              <a:t>Amsterdam 2001</a:t>
            </a:r>
          </a:p>
        </p:txBody>
      </p:sp>
      <p:pic>
        <p:nvPicPr>
          <p:cNvPr id="38919" name="Picture 13" descr="Amsterdam 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857250"/>
            <a:ext cx="218757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0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95288" y="2492375"/>
            <a:ext cx="5905500" cy="3457575"/>
          </a:xfrm>
          <a:noFill/>
          <a:ln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Nome, numero carta d</a:t>
            </a:r>
            <a:r>
              <a:rPr lang="ja-JP" altLang="it-IT" sz="1600" dirty="0">
                <a:solidFill>
                  <a:srgbClr val="FFFFFF"/>
                </a:solidFill>
                <a:latin typeface="Arial" charset="0"/>
              </a:rPr>
              <a:t>’</a:t>
            </a:r>
            <a:r>
              <a:rPr lang="it-IT" sz="1600" dirty="0">
                <a:solidFill>
                  <a:srgbClr val="FFFFFF"/>
                </a:solidFill>
                <a:latin typeface="Arial" charset="0"/>
              </a:rPr>
              <a:t>identità, indirizzo e luogo di lavoro 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Presenza di malattia, trattamenti medici e farmaci.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Documenti clinici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Documenti radiologici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Diagnosi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Piano di trattamento che comprenda misure preventive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Stima dei costi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ja-JP" altLang="it-IT" sz="1600" dirty="0">
                <a:solidFill>
                  <a:srgbClr val="FFFFFF"/>
                </a:solidFill>
                <a:latin typeface="Arial" charset="0"/>
              </a:rPr>
              <a:t>“</a:t>
            </a:r>
            <a:r>
              <a:rPr lang="it-IT" sz="1600" dirty="0">
                <a:solidFill>
                  <a:srgbClr val="FFFFFF"/>
                </a:solidFill>
                <a:latin typeface="Arial" charset="0"/>
              </a:rPr>
              <a:t>Area target</a:t>
            </a:r>
            <a:r>
              <a:rPr lang="ja-JP" altLang="it-IT" sz="1600" dirty="0">
                <a:solidFill>
                  <a:srgbClr val="FFFFFF"/>
                </a:solidFill>
                <a:latin typeface="Arial" charset="0"/>
              </a:rPr>
              <a:t>”</a:t>
            </a:r>
            <a:r>
              <a:rPr lang="it-IT" sz="1600" dirty="0">
                <a:solidFill>
                  <a:srgbClr val="FFFFFF"/>
                </a:solidFill>
                <a:latin typeface="Arial" charset="0"/>
              </a:rPr>
              <a:t> del trattamento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Procedure più significative del trattamento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Materiali dentali utilizzati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Farmaci prescritti 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Referenze di altri dentisti, medici o istituzioni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Informazioni di consenso informato del paziente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charset="0"/>
              <a:buAutoNum type="arabicPeriod"/>
            </a:pPr>
            <a:r>
              <a:rPr lang="it-IT" sz="1600" dirty="0">
                <a:solidFill>
                  <a:srgbClr val="FFFFFF"/>
                </a:solidFill>
                <a:latin typeface="Arial" charset="0"/>
              </a:rPr>
              <a:t>Firma e data </a:t>
            </a:r>
            <a:br>
              <a:rPr lang="it-IT" sz="1600" dirty="0">
                <a:solidFill>
                  <a:srgbClr val="FFFFFF"/>
                </a:solidFill>
                <a:latin typeface="Arial" charset="0"/>
              </a:rPr>
            </a:br>
            <a:endParaRPr lang="it-IT" sz="16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8921" name="Text Box 14"/>
          <p:cNvSpPr txBox="1">
            <a:spLocks noChangeArrowheads="1"/>
          </p:cNvSpPr>
          <p:nvPr/>
        </p:nvSpPr>
        <p:spPr bwMode="auto">
          <a:xfrm>
            <a:off x="2786063" y="857250"/>
            <a:ext cx="20161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1200">
                <a:solidFill>
                  <a:schemeClr val="bg1"/>
                </a:solidFill>
                <a:latin typeface="Arial" charset="0"/>
              </a:rPr>
              <a:t>4 °  Dental Law &amp; Ethics, </a:t>
            </a:r>
          </a:p>
          <a:p>
            <a:pPr eaLnBrk="1" hangingPunct="1">
              <a:spcBef>
                <a:spcPct val="50000"/>
              </a:spcBef>
            </a:pPr>
            <a:r>
              <a:rPr lang="it-IT" sz="1200" b="1">
                <a:solidFill>
                  <a:schemeClr val="bg1"/>
                </a:solidFill>
                <a:latin typeface="Arial" charset="0"/>
              </a:rPr>
              <a:t>       Amsterdam 2001</a:t>
            </a:r>
            <a:br>
              <a:rPr lang="it-IT" sz="1200" b="1">
                <a:solidFill>
                  <a:schemeClr val="bg1"/>
                </a:solidFill>
                <a:latin typeface="Arial" charset="0"/>
              </a:rPr>
            </a:br>
            <a:endParaRPr lang="it-IT" sz="1200" b="1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38922" name="Picture 10" descr="florencepostersmal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3286125"/>
            <a:ext cx="2728913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3" name="Picture 8" descr="torontosmal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4857750"/>
            <a:ext cx="2592388" cy="1944688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3500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ank Presentation">
  <a:themeElements>
    <a:clrScheme name="">
      <a:dk1>
        <a:srgbClr val="808080"/>
      </a:dk1>
      <a:lt1>
        <a:srgbClr val="FFFF00"/>
      </a:lt1>
      <a:dk2>
        <a:srgbClr val="000066"/>
      </a:dk2>
      <a:lt2>
        <a:srgbClr val="F8F8F8"/>
      </a:lt2>
      <a:accent1>
        <a:srgbClr val="3399FF"/>
      </a:accent1>
      <a:accent2>
        <a:srgbClr val="99FFCC"/>
      </a:accent2>
      <a:accent3>
        <a:srgbClr val="AAAAB8"/>
      </a:accent3>
      <a:accent4>
        <a:srgbClr val="DADA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102</Words>
  <Application>Microsoft Office PowerPoint</Application>
  <PresentationFormat>Presentazione su schermo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Tahoma</vt:lpstr>
      <vt:lpstr>Times</vt:lpstr>
      <vt:lpstr>Times New Roman</vt:lpstr>
      <vt:lpstr>Wingdings</vt:lpstr>
      <vt:lpstr>Blank Presentation</vt:lpstr>
      <vt:lpstr>Requisiti minimi  della cartella clinica:  Amsterdam 2001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comportamento</dc:title>
  <dc:creator>Marco Lorenzo Scarpelli</dc:creator>
  <cp:lastModifiedBy>Federica Russo</cp:lastModifiedBy>
  <cp:revision>268</cp:revision>
  <dcterms:created xsi:type="dcterms:W3CDTF">2001-09-19T13:27:46Z</dcterms:created>
  <dcterms:modified xsi:type="dcterms:W3CDTF">2020-05-22T15:08:51Z</dcterms:modified>
</cp:coreProperties>
</file>